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88" r:id="rId8"/>
    <p:sldId id="261" r:id="rId9"/>
    <p:sldId id="262" r:id="rId10"/>
    <p:sldId id="266" r:id="rId11"/>
    <p:sldId id="268" r:id="rId12"/>
    <p:sldId id="269" r:id="rId13"/>
    <p:sldId id="270" r:id="rId14"/>
    <p:sldId id="271" r:id="rId15"/>
    <p:sldId id="272" r:id="rId16"/>
    <p:sldId id="282" r:id="rId17"/>
    <p:sldId id="284" r:id="rId18"/>
    <p:sldId id="285" r:id="rId19"/>
    <p:sldId id="264" r:id="rId20"/>
    <p:sldId id="273" r:id="rId21"/>
    <p:sldId id="274" r:id="rId22"/>
    <p:sldId id="286" r:id="rId23"/>
    <p:sldId id="265" r:id="rId24"/>
    <p:sldId id="287" r:id="rId25"/>
    <p:sldId id="279" r:id="rId26"/>
    <p:sldId id="281" r:id="rId27"/>
    <p:sldId id="290" r:id="rId28"/>
    <p:sldId id="26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1556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i="1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Здоровье сберегающие технологии в ДОУ</a:t>
            </a:r>
            <a:endParaRPr lang="ru-RU" sz="4000" i="1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5526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и спортивные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8" name="Picture 2" descr="http://semya-i-detstvo.ru/wp-content/uploads/2015/07/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31590"/>
            <a:ext cx="3291794" cy="1728192"/>
          </a:xfrm>
          <a:prstGeom prst="rect">
            <a:avLst/>
          </a:prstGeom>
          <a:noFill/>
        </p:spPr>
      </p:pic>
      <p:pic>
        <p:nvPicPr>
          <p:cNvPr id="24580" name="Picture 4" descr="http://www.zirveart.com/uploads/posts/2014-05/1401443386_detskie-ig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18" y="1131591"/>
            <a:ext cx="3710609" cy="1728191"/>
          </a:xfrm>
          <a:prstGeom prst="rect">
            <a:avLst/>
          </a:prstGeom>
          <a:noFill/>
        </p:spPr>
      </p:pic>
      <p:pic>
        <p:nvPicPr>
          <p:cNvPr id="24582" name="Picture 6" descr="http://detkids29.ru/images/my-imeges/PEDAGOGICHESKIE-KADRY/VOSPITATELI/Zdoroviy-Rebenok/becssg_images/4_599_399_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99742"/>
            <a:ext cx="324306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1151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conf.pskovedu.ru/site/htmlimages/image/%D0%9F%D0%BB%D1%8E%D1%81%D1%81%D0%B0%202134/Interier%20DOU/%D0%9A%D0%BE%D0%BC%D0%BD%D0%B0%D1%82%D0%B0%20%D1%80%D0%B5%D0%BB%D0%B0%D0%BA%D1%81%D0%B0%D1%86%D0%B8%D0%B8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5566"/>
            <a:ext cx="3240360" cy="2160240"/>
          </a:xfrm>
          <a:prstGeom prst="rect">
            <a:avLst/>
          </a:prstGeom>
          <a:noFill/>
        </p:spPr>
      </p:pic>
      <p:pic>
        <p:nvPicPr>
          <p:cNvPr id="23556" name="Picture 4" descr="http://detki-ugra.ru/uploads/wys/Image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15566"/>
            <a:ext cx="3096344" cy="2161248"/>
          </a:xfrm>
          <a:prstGeom prst="rect">
            <a:avLst/>
          </a:prstGeom>
          <a:noFill/>
        </p:spPr>
      </p:pic>
      <p:pic>
        <p:nvPicPr>
          <p:cNvPr id="23558" name="Picture 6" descr="http://omedicin.ru/mbdou-pleshanovskij-detskij-sad-1-zdoroveesberegayushie-tehnol-v4/534868_html_m805b4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27734"/>
            <a:ext cx="3456384" cy="2590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1510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0" name="Picture 2" descr="http://detsadik9.ucoz.ru/_nw/5/13308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9582"/>
            <a:ext cx="2976331" cy="3024336"/>
          </a:xfrm>
          <a:prstGeom prst="rect">
            <a:avLst/>
          </a:prstGeom>
          <a:noFill/>
        </p:spPr>
      </p:pic>
      <p:pic>
        <p:nvPicPr>
          <p:cNvPr id="22532" name="Picture 4" descr="http://solnberd.ucoz.ru/_ph/1/134319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958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8351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1000listnik.ru/wp-content/uploads/2016/03/66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7574"/>
            <a:ext cx="3524005" cy="2232248"/>
          </a:xfrm>
          <a:prstGeom prst="rect">
            <a:avLst/>
          </a:prstGeom>
          <a:noFill/>
        </p:spPr>
      </p:pic>
      <p:pic>
        <p:nvPicPr>
          <p:cNvPr id="21508" name="Picture 4" descr="http://dou-zemlyanichka.ru/images/stories/imgSpecialists/informatika/mai/0003-003-Prichiny-ukhudshenija-zren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7575"/>
            <a:ext cx="3957672" cy="2160239"/>
          </a:xfrm>
          <a:prstGeom prst="rect">
            <a:avLst/>
          </a:prstGeom>
          <a:noFill/>
        </p:spPr>
      </p:pic>
      <p:pic>
        <p:nvPicPr>
          <p:cNvPr id="21510" name="Picture 6" descr="http://7467.maam.ru/images/photos/30b6d52dfb2a15154e927c2b3093fa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9782"/>
            <a:ext cx="2762250" cy="206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83518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endParaRPr lang="ru-RU" dirty="0"/>
          </a:p>
        </p:txBody>
      </p:sp>
      <p:pic>
        <p:nvPicPr>
          <p:cNvPr id="20482" name="Picture 2" descr="http://hoppediz.ru/wp-content/uploads/2016/06/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9582"/>
            <a:ext cx="3552329" cy="2053246"/>
          </a:xfrm>
          <a:prstGeom prst="rect">
            <a:avLst/>
          </a:prstGeom>
          <a:noFill/>
        </p:spPr>
      </p:pic>
      <p:pic>
        <p:nvPicPr>
          <p:cNvPr id="20484" name="Picture 4" descr="http://dou-6.ucoz.ru/_ph/1/98987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9582"/>
            <a:ext cx="3542794" cy="2016224"/>
          </a:xfrm>
          <a:prstGeom prst="rect">
            <a:avLst/>
          </a:prstGeom>
          <a:noFill/>
        </p:spPr>
      </p:pic>
      <p:pic>
        <p:nvPicPr>
          <p:cNvPr id="20486" name="Picture 6" descr="http://www.dagmintrud.ru/upload/iblock/e5b/e5b22eb43ff95e1bcbc85da5514dfa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30674"/>
            <a:ext cx="3598798" cy="261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5527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Динамическая гимнастика (физкультминутка) </a:t>
            </a:r>
          </a:p>
          <a:p>
            <a:endParaRPr lang="ru-RU" dirty="0"/>
          </a:p>
        </p:txBody>
      </p:sp>
      <p:pic>
        <p:nvPicPr>
          <p:cNvPr id="19458" name="Picture 2" descr="http://www.maam.ru/upload/blogs/detsad-1393029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599"/>
            <a:ext cx="3648404" cy="2736304"/>
          </a:xfrm>
          <a:prstGeom prst="rect">
            <a:avLst/>
          </a:prstGeom>
          <a:noFill/>
        </p:spPr>
      </p:pic>
      <p:pic>
        <p:nvPicPr>
          <p:cNvPr id="19460" name="Picture 4" descr="http://img10.proshkolu.ru/content/media/pic/std/4000000/3550000/3549338-53b6154ee9b0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03598"/>
            <a:ext cx="427193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11560" y="72245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Ритмопластика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preview.photoxpress.ru/preview/photoxpress_ru/news_info/27913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7614"/>
            <a:ext cx="3810000" cy="2524126"/>
          </a:xfrm>
          <a:prstGeom prst="rect">
            <a:avLst/>
          </a:prstGeom>
          <a:noFill/>
        </p:spPr>
      </p:pic>
      <p:pic>
        <p:nvPicPr>
          <p:cNvPr id="18436" name="Picture 4" descr="http://livealong.ru/sites/default/files/u87/2011/05/1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75606"/>
            <a:ext cx="364840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27584" y="430510"/>
            <a:ext cx="7344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пробуждения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1.bp.blogspot.com/-AdwNZYXCQnk/VTPrENbJLWI/AAAAAAAABZo/xe7MnsVubd4/s1600/DSC0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7614"/>
            <a:ext cx="3360373" cy="2520280"/>
          </a:xfrm>
          <a:prstGeom prst="rect">
            <a:avLst/>
          </a:prstGeom>
          <a:noFill/>
        </p:spPr>
      </p:pic>
      <p:pic>
        <p:nvPicPr>
          <p:cNvPr id="16388" name="Picture 4" descr="http://sad100.virtualtaganrog.ru/upload/blogs/f7ec5d113a443062af0cd86e91ec448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7614"/>
            <a:ext cx="362102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711438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fs00.infourok.ru/images/doc/161/185789/hello_html_m63c64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7614"/>
            <a:ext cx="4392488" cy="3024336"/>
          </a:xfrm>
          <a:prstGeom prst="rect">
            <a:avLst/>
          </a:prstGeom>
          <a:noFill/>
        </p:spPr>
      </p:pic>
      <p:pic>
        <p:nvPicPr>
          <p:cNvPr id="15364" name="Picture 4" descr="https://igorgubarev.ru/images/foto_b/1082_8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7614"/>
            <a:ext cx="274005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9542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Физкультурные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Утренняя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Массаж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Проблемно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игровые и коммуникативные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Занятия в бассейне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Занятия </a:t>
            </a:r>
            <a:r>
              <a:rPr lang="ru-RU" sz="2400" dirty="0" smtClean="0"/>
              <a:t>из серии «Здоровье</a:t>
            </a:r>
            <a:r>
              <a:rPr lang="ru-RU" sz="2400" dirty="0" smtClean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Проблемно-игровые (</a:t>
            </a:r>
            <a:r>
              <a:rPr lang="ru-RU" sz="2400" dirty="0" err="1" smtClean="0"/>
              <a:t>игротреннинги</a:t>
            </a:r>
            <a:r>
              <a:rPr lang="ru-RU" sz="2400" dirty="0" smtClean="0"/>
              <a:t> и </a:t>
            </a:r>
            <a:r>
              <a:rPr lang="ru-RU" sz="2400" dirty="0" err="1" smtClean="0"/>
              <a:t>игротерапия</a:t>
            </a:r>
            <a:r>
              <a:rPr lang="ru-RU" sz="24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Биологическая обратная связь (БОС)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98757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 </a:t>
            </a:r>
          </a:p>
          <a:p>
            <a:pPr algn="r"/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Корчак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9502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3314" name="Picture 2" descr="http://ds12-blag.at.ua/akt/pitanie-dlja-zanjatij-sportom-i-fizkultu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7574"/>
            <a:ext cx="4068201" cy="2613819"/>
          </a:xfrm>
          <a:prstGeom prst="rect">
            <a:avLst/>
          </a:prstGeom>
          <a:noFill/>
        </p:spPr>
      </p:pic>
      <p:pic>
        <p:nvPicPr>
          <p:cNvPr id="13316" name="Picture 4" descr="http://cbs.wh.admmegion.ru/upload/iblock/4a1/fi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83718"/>
            <a:ext cx="342900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2290" name="Picture 2" descr="http://delayumassazh.ru/wp-content/uploads/2016/04/obrazu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9542"/>
            <a:ext cx="4484239" cy="2592288"/>
          </a:xfrm>
          <a:prstGeom prst="rect">
            <a:avLst/>
          </a:prstGeom>
          <a:noFill/>
        </p:spPr>
      </p:pic>
      <p:pic>
        <p:nvPicPr>
          <p:cNvPr id="12292" name="Picture 4" descr="http://vekzhivu.com/sites/default/files/u94/2013/06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51670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7544" y="580919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gorgubarev.ru/images/foto_b/485_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598"/>
            <a:ext cx="3408313" cy="2266529"/>
          </a:xfrm>
          <a:prstGeom prst="rect">
            <a:avLst/>
          </a:prstGeom>
          <a:noFill/>
        </p:spPr>
      </p:pic>
      <p:pic>
        <p:nvPicPr>
          <p:cNvPr id="10244" name="Picture 4" descr="http://numi.ru/photos/2012/01/27/Tatjana1973_1327641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95686"/>
            <a:ext cx="4355645" cy="2855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753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–терапия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Музыкотерапия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Технология коррекции поведения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Фонетическая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ритмика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738703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logoped-saratov.ru/content/images/skazka/dop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5606"/>
            <a:ext cx="3368151" cy="2524597"/>
          </a:xfrm>
          <a:prstGeom prst="rect">
            <a:avLst/>
          </a:prstGeom>
          <a:noFill/>
        </p:spPr>
      </p:pic>
      <p:pic>
        <p:nvPicPr>
          <p:cNvPr id="8196" name="Picture 4" descr="http://womanadvice.ru/sites/default/files/imagecache/width_200/skazkoterapiya_dlya_detey_doshkolnogo_vozra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75606"/>
            <a:ext cx="42484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950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–терапия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170" name="Picture 2" descr="http://srcn-avis.ru/images/m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03598"/>
            <a:ext cx="3679011" cy="2808312"/>
          </a:xfrm>
          <a:prstGeom prst="rect">
            <a:avLst/>
          </a:prstGeom>
          <a:noFill/>
        </p:spPr>
      </p:pic>
      <p:pic>
        <p:nvPicPr>
          <p:cNvPr id="7172" name="Picture 4" descr="https://1.bp.blogspot.com/-eW6vZOXk_Vk/VrUNYuJoNHI/AAAAAAAABHs/ZRXE5zzOnGo/s1600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03599"/>
            <a:ext cx="443402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55526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</a:p>
          <a:p>
            <a:endParaRPr lang="ru-RU" dirty="0"/>
          </a:p>
        </p:txBody>
      </p:sp>
      <p:pic>
        <p:nvPicPr>
          <p:cNvPr id="6146" name="Picture 2" descr="http://detsad25-dou.ru/sites/detsad25.dou21.ru/files/u5/_dsc4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5606"/>
            <a:ext cx="3773649" cy="2515766"/>
          </a:xfrm>
          <a:prstGeom prst="rect">
            <a:avLst/>
          </a:prstGeom>
          <a:noFill/>
        </p:spPr>
      </p:pic>
      <p:pic>
        <p:nvPicPr>
          <p:cNvPr id="6148" name="Picture 4" descr="http://empirically.net/wp-content/uploads/2013/04/kindergarten-wien-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75606"/>
            <a:ext cx="391151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51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http://planetadetstva.net/wp-content/uploads/2012/11/f-vb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3598"/>
            <a:ext cx="3456384" cy="2736304"/>
          </a:xfrm>
          <a:prstGeom prst="rect">
            <a:avLst/>
          </a:prstGeom>
          <a:noFill/>
        </p:spPr>
      </p:pic>
      <p:sp>
        <p:nvSpPr>
          <p:cNvPr id="4100" name="AutoShape 4" descr="http://mvf-2015.ru/photos/muzyka-dlya-relaksatsii-v-detskom-sadu-4281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alzov.ru/img/blog/11-fotosessiya/04-ilya/009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31590"/>
            <a:ext cx="411818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761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Здоровье ребенка превыше всего, Богатство земли не заменит его. Здоровье не купишь, никто не продаст. Его берегите, как сердце, как глаз!!!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9542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(Всемирная организация здравоохранения)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7155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20271"/>
            <a:ext cx="82809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в дошкольном образовании применительно к ребенку – обеспечение высокого уровня реального здоровья воспитаннику детского сада и воспитание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 как совокупности осознанного отношения ребенка к здоровью и жизни человека, знаний о здоровье и умений оберегать, поддерживать и сохранять его,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валелогической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 Применительно к взрослым - содействие становлению культуры здоровья, в том числе культуры профессионального здоровья воспитателей ДОУ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валеологическому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просвещению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5552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сохранение здоровья детей и повышение двигательной активности и умственной работоспособности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создание адекватных условий для развития, обучения, оздоровления детей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положительного эмоционального настроя и снятие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напряжения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83568" y="217642"/>
            <a:ext cx="806489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различные оздоровительные режимы (адаптационный, гибкий, щадящий, по сезонам, на время каникул);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 закаливающих мероприятий (воздушное закаливание, хождение по “дорожкам здоровья”, профилактика плоскостопия; хождение босиком, “топтание” в тазах, полоскание горла и рта, максимальное пребывание детей на свежем воздухе, бодрящая гимнастика);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физкультурные занятия всех типов;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оптимизация двигательного режима: традиционная двигательная деятельность детей (утренняя гимнастика, физкультурные занятия, проведение подвижных игр, прогулки) и инновационные технологии оздоровления и профилактики (ритмопластика,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сухой бассейн,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массажёры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тактильные дорожки);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рационального питания;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медико-профилактическая работа с детьми и родителями;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соблюдение требований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организации педагогического процесса;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мероприятий по сохранению физического и психологического здоровья педагогов.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8351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образовательные технологии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делятся на три группы: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1. Технологии сохранения и стимулирования здоровья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2. Технологии обучения здоровому образу жизни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3. Коррекционные технологии.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55526"/>
            <a:ext cx="68407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Релаксация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Пальчиковая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Гимнастика для глаз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Дыхательная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Динамическая гимнастика (физкультминутка)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Ритмопластика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Технология эстетической направленности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Гимнастика пробуждения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Оздоровительный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 и осанки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Технологии </a:t>
            </a:r>
            <a:r>
              <a:rPr lang="ru-RU" sz="2000" dirty="0" smtClean="0"/>
              <a:t>эстетической направленности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584</Words>
  <Application>Microsoft Office PowerPoint</Application>
  <PresentationFormat>Экран (16:9)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1</cp:lastModifiedBy>
  <cp:revision>29</cp:revision>
  <dcterms:created xsi:type="dcterms:W3CDTF">2016-06-03T14:12:26Z</dcterms:created>
  <dcterms:modified xsi:type="dcterms:W3CDTF">2017-01-30T13:28:02Z</dcterms:modified>
</cp:coreProperties>
</file>